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7" d="100"/>
          <a:sy n="97" d="100"/>
        </p:scale>
        <p:origin x="134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7A1CB-39F7-4473-96C9-192DB96D540F}" type="datetimeFigureOut">
              <a:rPr lang="en-IN" smtClean="0"/>
              <a:t>14-06-2023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6A6F6-4340-4A31-8F9A-EA946BFB79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25881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7A1CB-39F7-4473-96C9-192DB96D540F}" type="datetimeFigureOut">
              <a:rPr lang="en-IN" smtClean="0"/>
              <a:t>14-06-2023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6A6F6-4340-4A31-8F9A-EA946BFB79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534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7A1CB-39F7-4473-96C9-192DB96D540F}" type="datetimeFigureOut">
              <a:rPr lang="en-IN" smtClean="0"/>
              <a:t>14-06-2023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6A6F6-4340-4A31-8F9A-EA946BFB79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5018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7A1CB-39F7-4473-96C9-192DB96D540F}" type="datetimeFigureOut">
              <a:rPr lang="en-IN" smtClean="0"/>
              <a:t>14-06-2023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6A6F6-4340-4A31-8F9A-EA946BFB79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5534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7A1CB-39F7-4473-96C9-192DB96D540F}" type="datetimeFigureOut">
              <a:rPr lang="en-IN" smtClean="0"/>
              <a:t>14-06-2023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6A6F6-4340-4A31-8F9A-EA946BFB79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5980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7A1CB-39F7-4473-96C9-192DB96D540F}" type="datetimeFigureOut">
              <a:rPr lang="en-IN" smtClean="0"/>
              <a:t>14-06-2023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6A6F6-4340-4A31-8F9A-EA946BFB79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6221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7A1CB-39F7-4473-96C9-192DB96D540F}" type="datetimeFigureOut">
              <a:rPr lang="en-IN" smtClean="0"/>
              <a:t>14-06-2023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6A6F6-4340-4A31-8F9A-EA946BFB79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0496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7A1CB-39F7-4473-96C9-192DB96D540F}" type="datetimeFigureOut">
              <a:rPr lang="en-IN" smtClean="0"/>
              <a:t>14-06-2023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6A6F6-4340-4A31-8F9A-EA946BFB79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5512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7A1CB-39F7-4473-96C9-192DB96D540F}" type="datetimeFigureOut">
              <a:rPr lang="en-IN" smtClean="0"/>
              <a:t>14-06-2023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6A6F6-4340-4A31-8F9A-EA946BFB79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4966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7A1CB-39F7-4473-96C9-192DB96D540F}" type="datetimeFigureOut">
              <a:rPr lang="en-IN" smtClean="0"/>
              <a:t>14-06-2023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6A6F6-4340-4A31-8F9A-EA946BFB79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1686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7A1CB-39F7-4473-96C9-192DB96D540F}" type="datetimeFigureOut">
              <a:rPr lang="en-IN" smtClean="0"/>
              <a:t>14-06-2023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6A6F6-4340-4A31-8F9A-EA946BFB79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8318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E7A1CB-39F7-4473-96C9-192DB96D540F}" type="datetimeFigureOut">
              <a:rPr lang="en-IN" smtClean="0"/>
              <a:t>14-06-2023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6A6F6-4340-4A31-8F9A-EA946BFB79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9122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017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687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1615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4541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8337" y="-8021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6660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068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1152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203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7184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7505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5244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2241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0</Words>
  <Application>Microsoft Office PowerPoint</Application>
  <PresentationFormat>Widescreen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i7</dc:creator>
  <cp:lastModifiedBy>Vardhan Reddy Banthi</cp:lastModifiedBy>
  <cp:revision>4</cp:revision>
  <dcterms:created xsi:type="dcterms:W3CDTF">2023-05-29T15:13:26Z</dcterms:created>
  <dcterms:modified xsi:type="dcterms:W3CDTF">2023-06-14T07:19:15Z</dcterms:modified>
</cp:coreProperties>
</file>